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84" r:id="rId5"/>
    <p:sldId id="285" r:id="rId6"/>
    <p:sldId id="280" r:id="rId7"/>
    <p:sldId id="281" r:id="rId8"/>
    <p:sldId id="282" r:id="rId9"/>
    <p:sldId id="283" r:id="rId10"/>
    <p:sldId id="286" r:id="rId11"/>
    <p:sldId id="287" r:id="rId12"/>
    <p:sldId id="288" r:id="rId13"/>
    <p:sldId id="28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791" y="1300785"/>
            <a:ext cx="10962167" cy="3005401"/>
          </a:xfrm>
        </p:spPr>
        <p:txBody>
          <a:bodyPr/>
          <a:lstStyle/>
          <a:p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重罪的人都當敬拜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500" b="1" dirty="0">
                <a:latin typeface="Candara" panose="020E0502030303020204" pitchFamily="34" charset="0"/>
              </a:rPr>
              <a:t>Only trust him</a:t>
            </a:r>
            <a:endParaRPr lang="en-PH" sz="4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861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44382"/>
            <a:ext cx="12192000" cy="4029737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耶穌就是真理活路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 so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chin- li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oah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lo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行此會得穩當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900" b="1" cap="none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tit  un- tang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Yes, Jesus is the Truth, the Way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leads you in to rest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8861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06524"/>
            <a:ext cx="12192000" cy="4104167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大家趕快來信基督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Tai-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PH" altLang="zh-TW" sz="3900" b="1" cap="none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kin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sin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就會享受大福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Chiu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hiong-siu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Believe in Him without delay,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and you are fully blest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5632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04177"/>
            <a:ext cx="12192000" cy="4572000"/>
          </a:xfrm>
        </p:spPr>
        <p:txBody>
          <a:bodyPr>
            <a:normAutofit fontScale="90000"/>
          </a:bodyPr>
          <a:lstStyle/>
          <a:p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只要信祂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只要信祂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sin  I,     chi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sin   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此時當來信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Chit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Only trust Him,</a:t>
            </a:r>
            <a:r>
              <a:rPr lang="en-US" altLang="zh-TW" sz="5800" b="1" cap="none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only trust Him,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only trust Him now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9230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63256"/>
            <a:ext cx="12192000" cy="4731488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祂會救咱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祂會救咱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,        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此時會救咱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Chit-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2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He will save you,</a:t>
            </a:r>
            <a:r>
              <a:rPr lang="en-US" altLang="zh-TW" sz="5800" b="1" cap="none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He will save you,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He will save you now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590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28617"/>
            <a:ext cx="12192000" cy="4029737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重罪的人都當來拜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Tang-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e lang long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pai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上帝慈悲仁愛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chu- pi,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ai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Come every soul by sin oppressed,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there’s mercy with the Lord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085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76916"/>
            <a:ext cx="12192000" cy="4104167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咱若此時信靠耶穌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Lan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chit-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sin-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so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穩得平安恩助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Un  tit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an  un-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And He will surely give you rest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by trusting in His word.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9392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43000"/>
            <a:ext cx="12192000" cy="4572000"/>
          </a:xfrm>
        </p:spPr>
        <p:txBody>
          <a:bodyPr>
            <a:normAutofit fontScale="90000"/>
          </a:bodyPr>
          <a:lstStyle/>
          <a:p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只要信祂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只要信祂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sin  I,      chi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sin  I,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此時當來信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Chit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Only trust Him,</a:t>
            </a:r>
            <a:r>
              <a:rPr lang="en-US" altLang="zh-TW" sz="5800" b="1" cap="none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only trust Him,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only trust Him now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0928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63256"/>
            <a:ext cx="12192000" cy="4731488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祂會救咱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祂會救咱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,         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此時</a:t>
            </a:r>
            <a:r>
              <a:rPr lang="zh-TW" altLang="en-US" sz="6600" b="1" dirty="0">
                <a:latin typeface="DFKai-SB" panose="03000509000000000000" pitchFamily="65" charset="-120"/>
                <a:ea typeface="DFKai-SB" panose="03000509000000000000" pitchFamily="65" charset="-120"/>
              </a:rPr>
              <a:t>會救咱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Chit-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2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He will save you,</a:t>
            </a:r>
            <a:r>
              <a:rPr lang="en-US" altLang="zh-TW" sz="5800" b="1" cap="none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He will save you,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He will save you now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7694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97086"/>
            <a:ext cx="12192000" cy="4029737"/>
          </a:xfrm>
        </p:spPr>
        <p:txBody>
          <a:bodyPr>
            <a:normAutofit fontScale="90000"/>
          </a:bodyPr>
          <a:lstStyle/>
          <a:p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救主流血極其寶貴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chu 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PH" altLang="zh-TW" sz="35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po- </a:t>
            </a:r>
            <a:r>
              <a:rPr lang="en-PH" altLang="zh-TW" sz="35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給咱有大福氣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Ho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u- toa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1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For Jesus shed His precious blood,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rich blessing to bestow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5660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22290"/>
            <a:ext cx="12192000" cy="4104167"/>
          </a:xfrm>
        </p:spPr>
        <p:txBody>
          <a:bodyPr>
            <a:normAutofit fontScale="90000"/>
          </a:bodyPr>
          <a:lstStyle/>
          <a:p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祂流寶血會洗白白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po-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peh-peh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使心清潔如雪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Ho-sim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chheng-khi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seh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Plunge now into the crimson flood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that washes white as snow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2380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14536"/>
            <a:ext cx="12192000" cy="4572000"/>
          </a:xfrm>
        </p:spPr>
        <p:txBody>
          <a:bodyPr>
            <a:normAutofit fontScale="90000"/>
          </a:bodyPr>
          <a:lstStyle/>
          <a:p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4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只要信祂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只要信祂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 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sin   I,     chi 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sin  I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此時當來信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Chit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sin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Only trust Him,</a:t>
            </a:r>
            <a:r>
              <a:rPr lang="en-US" altLang="zh-TW" sz="5800" b="1" cap="none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only trust Him,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only trust Him now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7293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D6E90-BB30-41DA-B548-426CCA3FD0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63256"/>
            <a:ext cx="12192000" cy="4731488"/>
          </a:xfrm>
        </p:spPr>
        <p:txBody>
          <a:bodyPr>
            <a:normAutofit fontScale="90000"/>
          </a:bodyPr>
          <a:lstStyle/>
          <a:p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PH" altLang="zh-TW" sz="64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祂會救咱</a:t>
            </a:r>
            <a:r>
              <a:rPr lang="zh-TW" altLang="en-US" sz="39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祂會救咱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br>
              <a:rPr lang="en-US" altLang="zh-TW" sz="5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,      I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br>
              <a:rPr lang="en-US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zh-TW" altLang="en-US" sz="6400" b="1" dirty="0">
                <a:latin typeface="Candara" panose="020E0502030303020204" pitchFamily="34" charset="0"/>
                <a:ea typeface="DFKai-SB" panose="03000509000000000000" pitchFamily="65" charset="-120"/>
              </a:rPr>
              <a:t>此時會救咱</a:t>
            </a:r>
            <a:r>
              <a:rPr lang="zh-TW" altLang="en-US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。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Chit-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900" b="1" cap="none" dirty="0" err="1"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b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br>
              <a:rPr lang="en-PH" altLang="zh-TW" sz="22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He will save you,</a:t>
            </a:r>
            <a:r>
              <a:rPr lang="en-US" altLang="zh-TW" sz="5800" b="1" cap="none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He will save you,</a:t>
            </a:r>
            <a:b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</a:br>
            <a:r>
              <a:rPr lang="en-PH" altLang="zh-TW" sz="3900" b="1" cap="none" dirty="0">
                <a:latin typeface="Candara" panose="020E0502030303020204" pitchFamily="34" charset="0"/>
                <a:ea typeface="DFKai-SB" panose="03000509000000000000" pitchFamily="65" charset="-120"/>
              </a:rPr>
              <a:t>He will save you now</a:t>
            </a:r>
            <a:r>
              <a:rPr lang="en-PH" altLang="zh-TW" sz="39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9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311001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442</TotalTime>
  <Words>674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DFKai-SB</vt:lpstr>
      <vt:lpstr>Arial</vt:lpstr>
      <vt:lpstr>Candara</vt:lpstr>
      <vt:lpstr>Tw Cen MT</vt:lpstr>
      <vt:lpstr>Droplet</vt:lpstr>
      <vt:lpstr>重罪的人都當敬拜 Only trust him</vt:lpstr>
      <vt:lpstr>1.重罪的人都當來拜， Tang-choe e lang long tioh lai pai, 上帝慈悲仁愛， Siong- te  chu- pi,  jin- ai,  1. Come every soul by sin oppressed, there’s mercy with the Lord;</vt:lpstr>
      <vt:lpstr>咱若此時信靠耶穌， Lan  na   chit- si   sin- kho  Ia- so, 穩得平安恩助。 Un  tit  peng- an  un- cho.  And He will surely give you rest by trusting in His word.</vt:lpstr>
      <vt:lpstr>(和) 只要信祂，只要信祂， Chi  beh  sin  I,      chi  beh  sin  I, 此時當來信。 Chit  si  tioh  lai  sin.   Only trust Him, only trust Him, only trust Him now;</vt:lpstr>
      <vt:lpstr>       祂會救咱，祂會救咱， I  oe  kiu  lan,         I  oe  kiu  lan, 此時會救咱。 Chit- si  oe  kiu  lan.  He will save you, He will save you, He will save you now.</vt:lpstr>
      <vt:lpstr>2. 救主流血極其寶貴， Kiu- chu  lau  huih  kek- ki  po- kui, 給咱有大福氣， Ho  lan  u- toa  hok- khi,  2. For Jesus shed His precious blood, rich blessing to bestow;</vt:lpstr>
      <vt:lpstr>祂流寶血會洗白白， I  lau  po- huih  oe soe peh-peh, 使心清潔如雪。 Ho-sim chheng-khi na seh.  Plunge now into the crimson flood that washes white as snow.</vt:lpstr>
      <vt:lpstr>(和) 只要信祂，只要信祂， Chi   beh   sin   I,     chi   beh  sin  I, 此時當來信。 Chit  si  tioh  lai  sin.  Only trust Him, only trust Him, only trust Him now;</vt:lpstr>
      <vt:lpstr>       祂會救咱，祂會救咱， I  oe  kiu  lan,      I  oe  kiu  lan, 此時會救咱。 Chit-  si   oe   kiu  lan.  He will save you, He will save you, He will save you now.</vt:lpstr>
      <vt:lpstr>3. 耶穌就是真理活路， Ia-  so  chiu- si  chin- li  oah- lo, 行此會得穩當， Kian  che  oe  tit  un- tang,  3. Yes, Jesus is the Truth, the Way that leads you in to rest;</vt:lpstr>
      <vt:lpstr>大家趕快來信基督， Tai- ke  koan  kin  lai  sin  ki- tok, 就會享受大福。 Chiu  oe hiong-siu toa hok.  Believe in Him without delay, and you are fully blest.</vt:lpstr>
      <vt:lpstr>(和) 只要信祂，只要信祂， Chi  beh  sin  I,     chi  beh  sin   I, 此時當來信。 Chit  si  tioh  lai  sin.  Only trust Him, only trust Him, only trust Him now;</vt:lpstr>
      <vt:lpstr>       祂會救咱，祂會救咱， I  oe  kiu  lan,        I  oe  kiu  lan, 此時會救咱。 Chit-  si  oe  kiu  lan.  He will save you, He will save you, He will save you now.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盼望主再來 When jesus comes</dc:title>
  <dc:creator>HP</dc:creator>
  <cp:lastModifiedBy>Alexander Uy</cp:lastModifiedBy>
  <cp:revision>67</cp:revision>
  <dcterms:created xsi:type="dcterms:W3CDTF">2020-10-06T05:43:09Z</dcterms:created>
  <dcterms:modified xsi:type="dcterms:W3CDTF">2020-10-22T07:23:26Z</dcterms:modified>
</cp:coreProperties>
</file>